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8" y="1964267"/>
            <a:ext cx="7720085" cy="2421464"/>
          </a:xfrm>
        </p:spPr>
        <p:txBody>
          <a:bodyPr/>
          <a:lstStyle/>
          <a:p>
            <a:r>
              <a:rPr lang="en-US" dirty="0" smtClean="0"/>
              <a:t>Cataclysmic Variable: </a:t>
            </a:r>
            <a:br>
              <a:rPr lang="en-US" dirty="0" smtClean="0"/>
            </a:br>
            <a:r>
              <a:rPr lang="en-US" dirty="0" smtClean="0"/>
              <a:t>SS </a:t>
            </a:r>
            <a:r>
              <a:rPr lang="en-US" dirty="0" err="1" smtClean="0"/>
              <a:t>cyg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Project by andy parker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442949"/>
            <a:ext cx="10131425" cy="41216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Cataclysmic Variable stars are binary star pairs consisting of a white dwarf and red giant star (usually).</a:t>
            </a:r>
          </a:p>
          <a:p>
            <a:r>
              <a:rPr lang="en-US" sz="2000" dirty="0" smtClean="0"/>
              <a:t> The white dwarf star rips away its stair pair’s matter because its gravitational pull is much greater than that of its partner.</a:t>
            </a:r>
          </a:p>
          <a:p>
            <a:r>
              <a:rPr lang="en-US" sz="2000" dirty="0" smtClean="0"/>
              <a:t>This Phenomena causes an accretion disk to form, funneling the matter towards the white dwarfs magnetic poles. </a:t>
            </a:r>
          </a:p>
          <a:p>
            <a:r>
              <a:rPr lang="en-US" sz="2000" dirty="0" smtClean="0"/>
              <a:t>The intense gravitational pull can cause the white dwarf to form jets of excited electrons at the poles and can create an electromagnetic field</a:t>
            </a:r>
          </a:p>
          <a:p>
            <a:r>
              <a:rPr lang="en-US" sz="2000" dirty="0" smtClean="0"/>
              <a:t>Although we do not yet understand how or why the electromagnetic fields form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385" y="95535"/>
            <a:ext cx="4127500" cy="272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 chose to research this cataclysmic variable because of the research that is being done with them in the UV and shorter wavelengths</a:t>
            </a:r>
          </a:p>
          <a:p>
            <a:r>
              <a:rPr lang="en-US" sz="2000" dirty="0" smtClean="0"/>
              <a:t>Modern research of cataclysmic variables include: “The Physics of Accretion and Outflow” where </a:t>
            </a:r>
            <a:r>
              <a:rPr lang="en-US" sz="2000" dirty="0" err="1" smtClean="0"/>
              <a:t>Decastro</a:t>
            </a:r>
            <a:r>
              <a:rPr lang="en-US" sz="2000" dirty="0" smtClean="0"/>
              <a:t> </a:t>
            </a:r>
            <a:r>
              <a:rPr lang="en-US" sz="2000" dirty="0" smtClean="0"/>
              <a:t>and associates study the energy transformation in the accretion disk to one form of energy: Mechanical.</a:t>
            </a:r>
          </a:p>
          <a:p>
            <a:r>
              <a:rPr lang="en-US" sz="2000" dirty="0" smtClean="0"/>
              <a:t>They suggest that this could phenomena could be replicated here on Earth and thus strive to do so</a:t>
            </a:r>
          </a:p>
          <a:p>
            <a:r>
              <a:rPr lang="en-US" sz="2000" dirty="0" smtClean="0"/>
              <a:t>Propulsion Science is also heavily based on the study of cataclysmic variables in the cosmos.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41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For this particular variable star I used the 12” telescope with a monochrome CCD imager. I did not use filters for imaging this object.</a:t>
            </a:r>
          </a:p>
          <a:p>
            <a:r>
              <a:rPr lang="en-US" sz="2000" dirty="0" smtClean="0"/>
              <a:t>My exposure times varied from 4 seconds – 45 seconds the magnitudes were 7.7 and 8.7 </a:t>
            </a:r>
          </a:p>
          <a:p>
            <a:r>
              <a:rPr lang="en-US" sz="2000" dirty="0" smtClean="0"/>
              <a:t>I processed my data from each night using CCD soft.</a:t>
            </a:r>
          </a:p>
          <a:p>
            <a:r>
              <a:rPr lang="en-US" sz="2000" dirty="0" smtClean="0"/>
              <a:t>After my Science images were calibrated I then plugged them into </a:t>
            </a:r>
            <a:r>
              <a:rPr lang="en-US" sz="2000" dirty="0" err="1" smtClean="0"/>
              <a:t>AstroimageJ</a:t>
            </a:r>
            <a:r>
              <a:rPr lang="en-US" sz="2000" dirty="0" smtClean="0"/>
              <a:t> to create a light curve for each night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2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89804"/>
            <a:ext cx="10131425" cy="1456267"/>
          </a:xfrm>
        </p:spPr>
        <p:txBody>
          <a:bodyPr/>
          <a:lstStyle/>
          <a:p>
            <a:r>
              <a:rPr lang="en-US" dirty="0" smtClean="0"/>
              <a:t>Results and other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0290"/>
            <a:ext cx="2275763" cy="632346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 smtClean="0"/>
              <a:t>Graphs:</a:t>
            </a:r>
            <a:endParaRPr lang="en-US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18" y="1282636"/>
            <a:ext cx="5712158" cy="54730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70746" y="650290"/>
            <a:ext cx="2265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11-1-16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394" y="1282636"/>
            <a:ext cx="5473006" cy="54730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46210" y="650290"/>
            <a:ext cx="1978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11-13-16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5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37" y="-422574"/>
            <a:ext cx="10131425" cy="1456267"/>
          </a:xfrm>
        </p:spPr>
        <p:txBody>
          <a:bodyPr/>
          <a:lstStyle/>
          <a:p>
            <a:r>
              <a:rPr lang="en-US" dirty="0" smtClean="0"/>
              <a:t>Final Images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39" y="1317543"/>
            <a:ext cx="5482986" cy="5482986"/>
          </a:xfrm>
        </p:spPr>
      </p:pic>
      <p:sp>
        <p:nvSpPr>
          <p:cNvPr id="5" name="TextBox 4"/>
          <p:cNvSpPr txBox="1"/>
          <p:nvPr/>
        </p:nvSpPr>
        <p:spPr>
          <a:xfrm>
            <a:off x="153539" y="794323"/>
            <a:ext cx="357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11-1-16 (outburst)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103" y="1317543"/>
            <a:ext cx="5515506" cy="54940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30103" y="772083"/>
            <a:ext cx="4012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11-13-16 (quiet)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79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45626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 originally planned to create a Magnitude vs. Date graph to attempt to show the variable star’s fluctuation in magnitudes however two nights of usable data does not suffice for a graph</a:t>
            </a:r>
          </a:p>
          <a:p>
            <a:r>
              <a:rPr lang="en-US" sz="2000" dirty="0" smtClean="0"/>
              <a:t>So instead I created light curves for both of the nights I observed  and processed both images to show a slight change in magnitude</a:t>
            </a:r>
          </a:p>
          <a:p>
            <a:r>
              <a:rPr lang="en-US" sz="2000" dirty="0" smtClean="0"/>
              <a:t>Although they are not true quiet (lowest magnitude) photos and outburst (peak magnitude) both images have different magnitudes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0309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107</TotalTime>
  <Words>374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Cataclysmic Variable:  SS cyg </vt:lpstr>
      <vt:lpstr>Background</vt:lpstr>
      <vt:lpstr>Purpose</vt:lpstr>
      <vt:lpstr>Procedure </vt:lpstr>
      <vt:lpstr>Results and other images</vt:lpstr>
      <vt:lpstr>Final Images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Cataclysmic Variables</dc:title>
  <dc:creator>andy parker</dc:creator>
  <cp:lastModifiedBy>andy parker</cp:lastModifiedBy>
  <cp:revision>10</cp:revision>
  <dcterms:created xsi:type="dcterms:W3CDTF">2016-11-30T05:04:27Z</dcterms:created>
  <dcterms:modified xsi:type="dcterms:W3CDTF">2016-12-01T21:00:44Z</dcterms:modified>
</cp:coreProperties>
</file>